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D4F075-D5DE-4612-B340-854AA9A69531}" v="1" dt="2024-11-06T19:34:55.6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388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ll C. Mcleod" userId="134cb452-690b-41e5-a1b7-e204f6cbeb26" providerId="ADAL" clId="{09D4F075-D5DE-4612-B340-854AA9A69531}"/>
    <pc:docChg chg="undo custSel modSld">
      <pc:chgData name="Janell C. Mcleod" userId="134cb452-690b-41e5-a1b7-e204f6cbeb26" providerId="ADAL" clId="{09D4F075-D5DE-4612-B340-854AA9A69531}" dt="2024-11-06T19:36:19.524" v="42" actId="478"/>
      <pc:docMkLst>
        <pc:docMk/>
      </pc:docMkLst>
      <pc:sldChg chg="addSp delSp modSp mod">
        <pc:chgData name="Janell C. Mcleod" userId="134cb452-690b-41e5-a1b7-e204f6cbeb26" providerId="ADAL" clId="{09D4F075-D5DE-4612-B340-854AA9A69531}" dt="2024-11-06T19:36:19.524" v="42" actId="478"/>
        <pc:sldMkLst>
          <pc:docMk/>
          <pc:sldMk cId="2146145149" sldId="256"/>
        </pc:sldMkLst>
        <pc:spChg chg="add mod">
          <ac:chgData name="Janell C. Mcleod" userId="134cb452-690b-41e5-a1b7-e204f6cbeb26" providerId="ADAL" clId="{09D4F075-D5DE-4612-B340-854AA9A69531}" dt="2024-11-06T19:34:41.345" v="12" actId="207"/>
          <ac:spMkLst>
            <pc:docMk/>
            <pc:sldMk cId="2146145149" sldId="256"/>
            <ac:spMk id="4" creationId="{A8851D05-9691-3BFF-6A3C-092E430ECC2C}"/>
          </ac:spMkLst>
        </pc:spChg>
        <pc:spChg chg="add mod">
          <ac:chgData name="Janell C. Mcleod" userId="134cb452-690b-41e5-a1b7-e204f6cbeb26" providerId="ADAL" clId="{09D4F075-D5DE-4612-B340-854AA9A69531}" dt="2024-11-06T19:35:04.088" v="30" actId="122"/>
          <ac:spMkLst>
            <pc:docMk/>
            <pc:sldMk cId="2146145149" sldId="256"/>
            <ac:spMk id="5" creationId="{5DA21219-EA7F-083A-A2EB-3B28EDB39929}"/>
          </ac:spMkLst>
        </pc:spChg>
        <pc:spChg chg="add mod">
          <ac:chgData name="Janell C. Mcleod" userId="134cb452-690b-41e5-a1b7-e204f6cbeb26" providerId="ADAL" clId="{09D4F075-D5DE-4612-B340-854AA9A69531}" dt="2024-11-06T19:35:39.614" v="33" actId="207"/>
          <ac:spMkLst>
            <pc:docMk/>
            <pc:sldMk cId="2146145149" sldId="256"/>
            <ac:spMk id="6" creationId="{8D32B4C3-B232-712A-3CB1-EE75BA101B4B}"/>
          </ac:spMkLst>
        </pc:spChg>
        <pc:spChg chg="del mod">
          <ac:chgData name="Janell C. Mcleod" userId="134cb452-690b-41e5-a1b7-e204f6cbeb26" providerId="ADAL" clId="{09D4F075-D5DE-4612-B340-854AA9A69531}" dt="2024-11-06T19:36:19.524" v="42" actId="478"/>
          <ac:spMkLst>
            <pc:docMk/>
            <pc:sldMk cId="2146145149" sldId="256"/>
            <ac:spMk id="9" creationId="{5A14B835-E072-C2FC-D1A7-FBC81815AD36}"/>
          </ac:spMkLst>
        </pc:spChg>
        <pc:spChg chg="del mod">
          <ac:chgData name="Janell C. Mcleod" userId="134cb452-690b-41e5-a1b7-e204f6cbeb26" providerId="ADAL" clId="{09D4F075-D5DE-4612-B340-854AA9A69531}" dt="2024-11-06T19:36:16.393" v="41" actId="478"/>
          <ac:spMkLst>
            <pc:docMk/>
            <pc:sldMk cId="2146145149" sldId="256"/>
            <ac:spMk id="11" creationId="{18554FB1-9A95-C900-0776-F4B0874F1EF6}"/>
          </ac:spMkLst>
        </pc:spChg>
        <pc:spChg chg="mod ord">
          <ac:chgData name="Janell C. Mcleod" userId="134cb452-690b-41e5-a1b7-e204f6cbeb26" providerId="ADAL" clId="{09D4F075-D5DE-4612-B340-854AA9A69531}" dt="2024-11-06T19:36:12.824" v="40" actId="1076"/>
          <ac:spMkLst>
            <pc:docMk/>
            <pc:sldMk cId="2146145149" sldId="256"/>
            <ac:spMk id="12" creationId="{D8801DEF-4FEE-F7DB-0E98-063BB65D22DC}"/>
          </ac:spMkLst>
        </pc:spChg>
        <pc:picChg chg="mod ord">
          <ac:chgData name="Janell C. Mcleod" userId="134cb452-690b-41e5-a1b7-e204f6cbeb26" providerId="ADAL" clId="{09D4F075-D5DE-4612-B340-854AA9A69531}" dt="2024-11-06T19:35:56.472" v="37" actId="166"/>
          <ac:picMkLst>
            <pc:docMk/>
            <pc:sldMk cId="2146145149" sldId="256"/>
            <ac:picMk id="8" creationId="{FB7209D1-0A88-0CB9-20AF-AE7D49D34CC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32256-9CE5-7FE0-7F21-A2B5621CA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2FBDF7-B805-7B71-CDF3-CE2C63A303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A4257-A111-9B15-4354-2F880FD45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115C3-A2B6-3982-38B0-20173A664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21D02-57AD-48FF-92FB-0EA042418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56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473CA-F4BD-A5AC-5334-A57B91F1B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E4BEB-A483-84A7-F9C5-C253DFA75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DDDDD-573B-F725-08C1-A3FF19733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E00A5-374A-3F36-563E-28B41A900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CE03C-6336-93C3-F771-9928D16A0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87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71C8DC-F290-BC46-5E0C-93A66F0916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0FCFBB-3033-4DCD-AE6D-A9A0971FA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9D903-C4BF-883C-1D01-361D1F178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05D04-BCF1-2C6A-05A3-B855356E6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B0715-7A88-F87D-2465-3A3C31529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6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0DF3A-6056-F07E-F0E5-70548EFBD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08F1A-1588-C9A5-EDF7-EAE7B0474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79011-88AB-591D-DC6E-65B7622E5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EDDBB-6FDF-3F3A-A062-18C4ADE34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95D10-C6C4-75AA-A953-0A97697E0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43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E4961-D32F-C06C-F00D-36F624B44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13E1F-9E55-14F4-2162-B060759EA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330D0-B7C5-C74D-089D-CE80E8561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9BAD3-F5B4-94B7-9779-52BDB411B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31D8A-F15E-BA40-1DDC-E105ACA2B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8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F0966-2632-0277-8B80-2C4665BE7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C73A3-056B-E6AA-B93C-3755A3020C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D88B8-16DA-03E1-78B3-BBF47EA24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E69A98-D227-7D3D-E0BD-B4E5F4647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34FFED-14CF-4FB8-3FAD-EB53F3CB2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F810FA-E192-C0FA-6A8C-659C9CF2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50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B0CE3-3548-3B46-515E-02EBDFEFE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9D8F7A-8105-9200-A997-652A74764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E12578-D07D-6FA6-5561-B7D951B3D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20D931-A820-D06C-930B-74BF488794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79F247-6D24-A740-B2BC-870F4779CC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E6D31-190E-DED4-82BE-45A430755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825A32-B686-CC4A-F959-6AF2A7F6D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434E5B-ECEE-681D-3E7E-5479D28AD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3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A22C5-1AC9-E4E5-13AF-7609238C6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2E1631-DACB-8F39-1F7D-C6BE03B66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10601B-3E47-A709-49FF-401656018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3819F5-FF45-335C-A21E-F0B2138B0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7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13848E-AEFD-5148-35D6-7D74DA679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1DECD4-B474-5F8D-97F9-F9A0A0A06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7C6B9E-9815-48D6-154B-ADC109482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2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D7B39-7477-A3B3-B196-A2908D0EF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AB0F9-D520-0DB2-C7C2-B8A544B8C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1FAA04-3644-16B7-1EE8-3C0388F89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DE20D7-36B6-6D46-CCA7-A74749A99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76649-42A9-7F07-4447-FDCCD9F46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191311-4A5B-AAD2-1B32-E40EEB69A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0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E2B77-5E94-C5C8-B369-8EF4652A7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B2A132-6CDF-B37B-AF3A-44BA47EA3B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A2835F-EA3C-2C81-A6AF-E6145C70E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3DC87-1D82-B2AE-5EF1-7FBC775B4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F065EE-78C6-DB79-418C-B29E55BDF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9B3EE-5258-5DA7-2DA9-3C32EE248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2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046C3B-72AD-5035-D933-DE10CA7BD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371D4-6423-1A06-B05A-0E2A2A149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FC2C8-00E4-64FB-9DF9-10289EFCDE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93ED4-9255-4946-A91A-BD7DD3C0FF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CA54A-0CB2-863D-F88B-A7F34622A7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E092E-EB87-42FF-88DE-6A616472CC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7E9F0-C20C-BE39-4C56-ED64FA4550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227A4D-87A4-A9FA-952D-09F2647E32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7209D1-0A88-0CB9-20AF-AE7D49D34C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7890" y="457200"/>
            <a:ext cx="6248732" cy="5943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C7E68CF-DAF8-9B4C-3F47-097FB0467317}"/>
              </a:ext>
            </a:extLst>
          </p:cNvPr>
          <p:cNvSpPr txBox="1"/>
          <p:nvPr/>
        </p:nvSpPr>
        <p:spPr>
          <a:xfrm>
            <a:off x="8046720" y="2233254"/>
            <a:ext cx="640080" cy="307777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Bikes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07EB6D-0E9B-4A99-BA9D-9378ED8CA2D4}"/>
              </a:ext>
            </a:extLst>
          </p:cNvPr>
          <p:cNvSpPr txBox="1"/>
          <p:nvPr/>
        </p:nvSpPr>
        <p:spPr>
          <a:xfrm>
            <a:off x="7143833" y="4349750"/>
            <a:ext cx="1542967" cy="908050"/>
          </a:xfrm>
          <a:prstGeom prst="rect">
            <a:avLst/>
          </a:prstGeom>
          <a:solidFill>
            <a:schemeClr val="accent4">
              <a:lumMod val="60000"/>
              <a:lumOff val="40000"/>
              <a:alpha val="4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b="1" dirty="0"/>
              <a:t>Bus Loop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851D05-9691-3BFF-6A3C-092E430ECC2C}"/>
              </a:ext>
            </a:extLst>
          </p:cNvPr>
          <p:cNvSpPr/>
          <p:nvPr/>
        </p:nvSpPr>
        <p:spPr>
          <a:xfrm>
            <a:off x="7143833" y="891660"/>
            <a:ext cx="1245565" cy="1341594"/>
          </a:xfrm>
          <a:prstGeom prst="rect">
            <a:avLst/>
          </a:prstGeom>
          <a:gradFill flip="none" rotWithShape="1">
            <a:gsLst>
              <a:gs pos="0">
                <a:srgbClr val="FF7C80">
                  <a:tint val="66000"/>
                  <a:satMod val="160000"/>
                </a:srgbClr>
              </a:gs>
              <a:gs pos="50000">
                <a:srgbClr val="FF7C80">
                  <a:tint val="44500"/>
                  <a:satMod val="160000"/>
                </a:srgbClr>
              </a:gs>
              <a:gs pos="100000">
                <a:srgbClr val="FF7C8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A21219-EA7F-083A-A2EB-3B28EDB39929}"/>
              </a:ext>
            </a:extLst>
          </p:cNvPr>
          <p:cNvSpPr txBox="1"/>
          <p:nvPr/>
        </p:nvSpPr>
        <p:spPr>
          <a:xfrm>
            <a:off x="7322904" y="1030288"/>
            <a:ext cx="9422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 NOT PARK HERE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32B4C3-B232-712A-3CB1-EE75BA101B4B}"/>
              </a:ext>
            </a:extLst>
          </p:cNvPr>
          <p:cNvSpPr/>
          <p:nvPr/>
        </p:nvSpPr>
        <p:spPr>
          <a:xfrm>
            <a:off x="4918229" y="948131"/>
            <a:ext cx="2225604" cy="7741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801DEF-4FEE-F7DB-0E98-063BB65D22DC}"/>
              </a:ext>
            </a:extLst>
          </p:cNvPr>
          <p:cNvSpPr txBox="1"/>
          <p:nvPr/>
        </p:nvSpPr>
        <p:spPr>
          <a:xfrm>
            <a:off x="5057738" y="111715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Judge Parking Zone</a:t>
            </a:r>
          </a:p>
        </p:txBody>
      </p:sp>
    </p:spTree>
    <p:extLst>
      <p:ext uri="{BB962C8B-B14F-4D97-AF65-F5344CB8AC3E}">
        <p14:creationId xmlns:p14="http://schemas.microsoft.com/office/powerpoint/2010/main" val="2146145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G. Abraham</dc:creator>
  <cp:lastModifiedBy>Janell C. Mcleod</cp:lastModifiedBy>
  <cp:revision>1</cp:revision>
  <dcterms:created xsi:type="dcterms:W3CDTF">2023-08-30T18:56:37Z</dcterms:created>
  <dcterms:modified xsi:type="dcterms:W3CDTF">2024-11-06T19:36:28Z</dcterms:modified>
</cp:coreProperties>
</file>